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ira Code" pitchFamily="1" charset="0"/>
      <p:regular r:id="rId57"/>
      <p:bold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Light" panose="020F05020202040302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JtXKEpkuRqc74up0NE2iQ3IYs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884" autoAdjust="0"/>
  </p:normalViewPr>
  <p:slideViewPr>
    <p:cSldViewPr snapToGrid="0">
      <p:cViewPr varScale="1">
        <p:scale>
          <a:sx n="66" d="100"/>
          <a:sy n="66" d="100"/>
        </p:scale>
        <p:origin x="130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9" name="Google Shape;3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5433a5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6" name="Google Shape;356;g24b5433a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b5433a55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9" name="Google Shape;369;g24b5433a5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5433a55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6" name="Google Shape;376;g24b5433a5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5433a55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g24b5433a55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b5433a55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2" name="Google Shape;392;g24b5433a55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5433a55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g24b5433a5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b5433a55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g24b5433a5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5433a55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5" name="Google Shape;415;g24b5433a5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cb45b4d5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2" name="Google Shape;422;g24cb45b4d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cb45b4d5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g24cb45b4d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b5433a55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8" name="Google Shape;438;g24b5433a5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b5433a55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2" name="Google Shape;452;g24b5433a5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b5433a55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g24b5433a5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b5433a55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7" name="Google Shape;467;g24b5433a5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b5433a55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5" name="Google Shape;475;g24b5433a55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b5433a55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g24b5433a5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6" name="Google Shape;4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0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0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" name="Google Shape;33;p3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34;p3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43" name="Google Shape;43;p3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2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rzemwo" TargetMode="External"/><Relationship Id="rId5" Type="http://schemas.openxmlformats.org/officeDocument/2006/relationships/hyperlink" Target="https://www.ezfrontend.com/docs" TargetMode="External"/><Relationship Id="rId4" Type="http://schemas.openxmlformats.org/officeDocument/2006/relationships/hyperlink" Target="https://legacy.reactjs.org/docs/hooks-rule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</a:pPr>
            <a:r>
              <a:rPr lang="en-US" sz="6000"/>
              <a:t>React Hooks at a glance</a:t>
            </a:r>
            <a:endParaRPr sz="600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1800"/>
              <a:t>Thien Nguyen and Nhat Nguyen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1" name="Google Shape;201;p8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make function components can use state: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		const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20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initState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		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newState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845" y="1986624"/>
            <a:ext cx="7098309" cy="4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 – a notice point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setState() in class component: MERGE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role: ‘qa’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...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56" y="413900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93750" y="1823350"/>
            <a:ext cx="11004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use for side effects: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 APIs to get datas.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 with DOM.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Subscriptions.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setTimeout, setInterval.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Do some side effects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Clean up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Executed before the next render or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699" y="1894802"/>
            <a:ext cx="4924964" cy="471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no condition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EVERY 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No dependencies defined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Always execute after every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empty dependencies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Empty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once after the FIRST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once when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no-empty dependencies</a:t>
            </a:r>
            <a:endParaRPr/>
          </a:p>
        </p:txBody>
      </p:sp>
      <p:sp>
        <p:nvSpPr>
          <p:cNvPr id="267" name="Google Shape;267;p17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 demand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Has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after the first RENDER or filters state changes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filters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body" idx="2"/>
          </p:nvPr>
        </p:nvSpPr>
        <p:spPr>
          <a:xfrm>
            <a:off x="612316" y="1730058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Overview</a:t>
            </a:r>
            <a:endParaRPr sz="2800"/>
          </a:p>
        </p:txBody>
      </p:sp>
      <p:sp>
        <p:nvSpPr>
          <p:cNvPr id="133" name="Google Shape;133;p2"/>
          <p:cNvSpPr txBox="1"/>
          <p:nvPr/>
        </p:nvSpPr>
        <p:spPr>
          <a:xfrm>
            <a:off x="612316" y="2436931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basic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12316" y="3845033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additional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12316" y="314098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2316" y="45664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612316" y="5269804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75" name="Google Shape;275;p18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componentWillUnmount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Will Unmount’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84" name="Google Shape;284;p19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componentDidUpdate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 or did update'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96" y="1452282"/>
            <a:ext cx="8976407" cy="54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Custom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03" name="Google Shape;303;p21"/>
          <p:cNvSpPr txBox="1"/>
          <p:nvPr/>
        </p:nvSpPr>
        <p:spPr>
          <a:xfrm>
            <a:off x="593700" y="1639851"/>
            <a:ext cx="110046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React allows us to write a custom hooks same as useState and useEffect.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is a special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use other hooks like useState, useEffect,… or another custom hooks.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Use ‘use’ keyword to write a custom hooks -&gt; useClock, useColor,…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return data instead of JSX.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593743" y="1271432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custom hooks?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593681" y="4589881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to use?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65168" y="5012814"/>
            <a:ext cx="11004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the logic from the UI.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Share logic between components.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Write unit test easier.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220" y="1109709"/>
            <a:ext cx="5963560" cy="5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Some additional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useRef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9865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useRef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current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},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694250" y="4384897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 to store, retrieve stateful values =&gt; can get a previous state to use for any purposes.</a:t>
            </a:r>
            <a:endParaRPr sz="2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94213" y="5145122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 used to access the DOM elements.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useCallback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(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onTypeChange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4" name="Google Shape;334;p24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callback and only create a new callback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useCallback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</a:t>
              </a:r>
              <a:r>
                <a:rPr lang="en-US" sz="1800" b="0" i="0" u="none" strike="noStrike" cap="none">
                  <a:solidFill>
                    <a:srgbClr val="001080"/>
                  </a:solidFill>
                  <a:latin typeface="Fira Code"/>
                  <a:ea typeface="Fira Code"/>
                  <a:cs typeface="Fira Code"/>
                  <a:sym typeface="Fira Code"/>
                </a:rPr>
                <a:t>type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{ },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onTypeChange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[{}, {}, {}];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5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46" name="Google Shape;346;p25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value and only calculate a new value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useMemo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[{}, {}, {}],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765558" y="2873800"/>
            <a:ext cx="4660884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5433a55d_0_0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Rules of hooks</a:t>
            </a:r>
            <a:endParaRPr/>
          </a:p>
        </p:txBody>
      </p:sp>
      <p:sp>
        <p:nvSpPr>
          <p:cNvPr id="359" name="Google Shape;359;g24b5433a55d_0_0"/>
          <p:cNvSpPr txBox="1"/>
          <p:nvPr/>
        </p:nvSpPr>
        <p:spPr>
          <a:xfrm>
            <a:off x="497825" y="14230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at the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evel: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Don’t call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inside loops, conditions, or nested functions.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rom React Function Components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 Custom Hooks.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4b5433a55d_0_0"/>
          <p:cNvSpPr txBox="1"/>
          <p:nvPr/>
        </p:nvSpPr>
        <p:spPr>
          <a:xfrm>
            <a:off x="753450" y="2531875"/>
            <a:ext cx="4804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//🔴 Wrong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g24b5433a55d_0_0"/>
          <p:cNvSpPr txBox="1"/>
          <p:nvPr/>
        </p:nvSpPr>
        <p:spPr>
          <a:xfrm>
            <a:off x="6091075" y="2531875"/>
            <a:ext cx="5365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//✅ Right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b5433a55d_0_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2" name="Google Shape;372;g24b5433a55d_0_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24b5433a55d_0_7"/>
          <p:cNvSpPr txBox="1"/>
          <p:nvPr/>
        </p:nvSpPr>
        <p:spPr>
          <a:xfrm>
            <a:off x="497825" y="1991250"/>
            <a:ext cx="105210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[fullName, setFullName]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setFullName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[firstName, lastName]);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C678D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5433a55d_0_1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9" name="Google Shape;379;g24b5433a55d_0_13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24b5433a55d_0_13"/>
          <p:cNvSpPr txBox="1"/>
          <p:nvPr/>
        </p:nvSpPr>
        <p:spPr>
          <a:xfrm>
            <a:off x="497825" y="1991250"/>
            <a:ext cx="106851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Good: calculated during rendering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fullName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g24b5433a55d_0_13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something can be calculated from the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existing props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 b="1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put it in state.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4b5433a55d_0_13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5433a55d_0_2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8" name="Google Shape;388;g24b5433a55d_0_21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4b5433a55d_0_21"/>
          <p:cNvSpPr txBox="1"/>
          <p:nvPr/>
        </p:nvSpPr>
        <p:spPr>
          <a:xfrm>
            <a:off x="497825" y="1991250"/>
            <a:ext cx="103932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[visibleTodos, setVisibleTodos]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setVisibleTodos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b5433a55d_0_2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95" name="Google Shape;395;g24b5433a55d_0_2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Good: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24b5433a55d_0_27"/>
          <p:cNvSpPr txBox="1"/>
          <p:nvPr/>
        </p:nvSpPr>
        <p:spPr>
          <a:xfrm>
            <a:off x="497825" y="1991250"/>
            <a:ext cx="10685100" cy="30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b5433a55d_0_3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02" name="Google Shape;402;g24b5433a55d_0_3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24b5433a55d_0_33"/>
          <p:cNvSpPr txBox="1"/>
          <p:nvPr/>
        </p:nvSpPr>
        <p:spPr>
          <a:xfrm>
            <a:off x="497825" y="1511675"/>
            <a:ext cx="10984800" cy="34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 useMemo, useState }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"react"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setNewTodo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useMemo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Does not re-run unless todos or filter change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g24b5433a55d_0_33"/>
          <p:cNvSpPr txBox="1"/>
          <p:nvPr/>
        </p:nvSpPr>
        <p:spPr>
          <a:xfrm>
            <a:off x="1235550" y="503395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instead of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calculation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adds up to a significant amount, it might make sense 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memoize that calculation.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4b5433a55d_0_33"/>
          <p:cNvSpPr/>
          <p:nvPr/>
        </p:nvSpPr>
        <p:spPr>
          <a:xfrm>
            <a:off x="497833" y="5113911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b5433a55d_0_4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1" name="Google Shape;411;g24b5433a55d_0_41"/>
          <p:cNvSpPr txBox="1">
            <a:spLocks noGrp="1"/>
          </p:cNvSpPr>
          <p:nvPr>
            <p:ph type="body" idx="1"/>
          </p:nvPr>
        </p:nvSpPr>
        <p:spPr>
          <a:xfrm>
            <a:off x="497818" y="14135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useMemo: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12" name="Google Shape;412;g24b5433a55d_0_41"/>
          <p:cNvSpPr txBox="1"/>
          <p:nvPr/>
        </p:nvSpPr>
        <p:spPr>
          <a:xfrm>
            <a:off x="497825" y="2039250"/>
            <a:ext cx="102351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calculation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 b="0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dependency of some Hook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such as another useMemo, useEffect,...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b5433a55d_0_4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8" name="Google Shape;418;g24b5433a55d_0_4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useCallback:</a:t>
            </a:r>
            <a:endParaRPr sz="2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24b5433a55d_0_47"/>
          <p:cNvSpPr txBox="1"/>
          <p:nvPr/>
        </p:nvSpPr>
        <p:spPr>
          <a:xfrm>
            <a:off x="497825" y="20232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the function 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complicated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component wrapped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1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dependency of some Hook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such as another useCallback, useEffect,...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57" y="1250378"/>
            <a:ext cx="6191286" cy="43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/>
              <a:t>React component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cb45b4d50_0_2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5" name="Google Shape;425;g24cb45b4d50_0_2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g24cb45b4d50_0_2"/>
          <p:cNvSpPr txBox="1"/>
          <p:nvPr/>
        </p:nvSpPr>
        <p:spPr>
          <a:xfrm>
            <a:off x="497825" y="1607600"/>
            <a:ext cx="60822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g24cb45b4d50_0_2"/>
          <p:cNvSpPr txBox="1"/>
          <p:nvPr/>
        </p:nvSpPr>
        <p:spPr>
          <a:xfrm>
            <a:off x="6802425" y="1607600"/>
            <a:ext cx="51603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Imagine you type "cat". Then the query will change from "c", to "ca", "cat”.</a:t>
            </a:r>
            <a:endParaRPr sz="2000" b="0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“c”: returns after 100ms.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“ca”: returns after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300ms.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“cat”: returns after 250ms.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Save result of search “ca”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=&gt; Display wrong result.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cb45b4d50_0_9"/>
          <p:cNvSpPr txBox="1">
            <a:spLocks noGrp="1"/>
          </p:cNvSpPr>
          <p:nvPr>
            <p:ph type="title"/>
          </p:nvPr>
        </p:nvSpPr>
        <p:spPr>
          <a:xfrm>
            <a:off x="408892" y="211896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33" name="Google Shape;433;g24cb45b4d50_0_9"/>
          <p:cNvSpPr txBox="1">
            <a:spLocks noGrp="1"/>
          </p:cNvSpPr>
          <p:nvPr>
            <p:ph type="body" idx="1"/>
          </p:nvPr>
        </p:nvSpPr>
        <p:spPr>
          <a:xfrm>
            <a:off x="5290768" y="7207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g24cb45b4d50_0_9"/>
          <p:cNvSpPr txBox="1"/>
          <p:nvPr/>
        </p:nvSpPr>
        <p:spPr>
          <a:xfrm>
            <a:off x="5401925" y="1163025"/>
            <a:ext cx="65244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ignore)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 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};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</a:t>
            </a:r>
            <a:r>
              <a:rPr lang="en-US" sz="105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05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g24cb45b4d50_0_9"/>
          <p:cNvSpPr txBox="1"/>
          <p:nvPr/>
        </p:nvSpPr>
        <p:spPr>
          <a:xfrm>
            <a:off x="408900" y="12185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fix the race condition, you need to add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cleanup function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ignore stale responses:</a:t>
            </a: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b5433a55d_0_53"/>
          <p:cNvSpPr txBox="1">
            <a:spLocks noGrp="1"/>
          </p:cNvSpPr>
          <p:nvPr>
            <p:ph type="title"/>
          </p:nvPr>
        </p:nvSpPr>
        <p:spPr>
          <a:xfrm>
            <a:off x="2692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41" name="Google Shape;441;g24b5433a55d_0_53"/>
          <p:cNvSpPr txBox="1">
            <a:spLocks noGrp="1"/>
          </p:cNvSpPr>
          <p:nvPr>
            <p:ph type="body" idx="1"/>
          </p:nvPr>
        </p:nvSpPr>
        <p:spPr>
          <a:xfrm>
            <a:off x="269218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Situation: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g24b5433a55d_0_53"/>
          <p:cNvSpPr txBox="1"/>
          <p:nvPr/>
        </p:nvSpPr>
        <p:spPr>
          <a:xfrm>
            <a:off x="269225" y="1699800"/>
            <a:ext cx="47955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ProfilePage component receives a userId prop. 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comment state variable to hold the comment.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24b5433a55d_0_53"/>
          <p:cNvSpPr txBox="1"/>
          <p:nvPr/>
        </p:nvSpPr>
        <p:spPr>
          <a:xfrm>
            <a:off x="5414050" y="1724100"/>
            <a:ext cx="66939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g24b5433a55d_0_53"/>
          <p:cNvSpPr txBox="1">
            <a:spLocks noGrp="1"/>
          </p:cNvSpPr>
          <p:nvPr>
            <p:ph type="body" idx="1"/>
          </p:nvPr>
        </p:nvSpPr>
        <p:spPr>
          <a:xfrm>
            <a:off x="269225" y="5044450"/>
            <a:ext cx="8237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Reason: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24b5433a55d_0_53"/>
          <p:cNvSpPr txBox="1"/>
          <p:nvPr/>
        </p:nvSpPr>
        <p:spPr>
          <a:xfrm>
            <a:off x="269225" y="5398400"/>
            <a:ext cx="4795500" cy="20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Normally, React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preserves the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when the same component is rendered in the same spot. 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24b5433a55d_0_53"/>
          <p:cNvSpPr txBox="1">
            <a:spLocks noGrp="1"/>
          </p:cNvSpPr>
          <p:nvPr>
            <p:ph type="body" idx="1"/>
          </p:nvPr>
        </p:nvSpPr>
        <p:spPr>
          <a:xfrm>
            <a:off x="235993" y="34102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Problem: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24b5433a55d_0_53"/>
          <p:cNvSpPr txBox="1"/>
          <p:nvPr/>
        </p:nvSpPr>
        <p:spPr>
          <a:xfrm>
            <a:off x="269225" y="3763000"/>
            <a:ext cx="4795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you navigate from one profile to another,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does not get reset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4b5433a55d_0_53"/>
          <p:cNvSpPr txBox="1">
            <a:spLocks noGrp="1"/>
          </p:cNvSpPr>
          <p:nvPr>
            <p:ph type="body" idx="1"/>
          </p:nvPr>
        </p:nvSpPr>
        <p:spPr>
          <a:xfrm>
            <a:off x="5414043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Solution: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24b5433a55d_0_53"/>
          <p:cNvSpPr txBox="1"/>
          <p:nvPr/>
        </p:nvSpPr>
        <p:spPr>
          <a:xfrm>
            <a:off x="5414050" y="1724100"/>
            <a:ext cx="66939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setComment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b5433a55d_0_6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5" name="Google Shape;455;g24b5433a55d_0_6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24b5433a55d_0_69"/>
          <p:cNvSpPr txBox="1"/>
          <p:nvPr/>
        </p:nvSpPr>
        <p:spPr>
          <a:xfrm>
            <a:off x="497825" y="1607600"/>
            <a:ext cx="64926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&lt;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key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/&gt;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This and any other state below will reset on key change automatically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24b5433a55d_0_69"/>
          <p:cNvSpPr txBox="1"/>
          <p:nvPr/>
        </p:nvSpPr>
        <p:spPr>
          <a:xfrm>
            <a:off x="7211975" y="179562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Passing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key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the </a:t>
            </a:r>
            <a:r>
              <a:rPr lang="en-US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component: 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=&gt; React will treat two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components with different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two different components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reset the state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5433a55d_0_76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63" name="Google Shape;463;g24b5433a55d_0_76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g24b5433a55d_0_76"/>
          <p:cNvSpPr txBox="1"/>
          <p:nvPr/>
        </p:nvSpPr>
        <p:spPr>
          <a:xfrm>
            <a:off x="497825" y="1607600"/>
            <a:ext cx="107061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.isInCart)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5433a55d_0_82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0" name="Google Shape;470;g24b5433a55d_0_82"/>
          <p:cNvSpPr txBox="1">
            <a:spLocks noGrp="1"/>
          </p:cNvSpPr>
          <p:nvPr>
            <p:ph type="body" idx="1"/>
          </p:nvPr>
        </p:nvSpPr>
        <p:spPr>
          <a:xfrm>
            <a:off x="553393" y="9652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24b5433a55d_0_82"/>
          <p:cNvSpPr txBox="1"/>
          <p:nvPr/>
        </p:nvSpPr>
        <p:spPr>
          <a:xfrm>
            <a:off x="497825" y="1363075"/>
            <a:ext cx="6882600" cy="542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Good: Event-specific logic is called from event handlers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g24b5433a55d_0_82"/>
          <p:cNvSpPr txBox="1"/>
          <p:nvPr/>
        </p:nvSpPr>
        <p:spPr>
          <a:xfrm>
            <a:off x="7380425" y="155205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Event-specific logi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 should be called from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 handlers.</a:t>
            </a:r>
            <a:endParaRPr sz="2000" b="1" i="0" u="none" strike="noStrike" cap="none">
              <a:solidFill>
                <a:srgbClr val="00B0D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b5433a55d_0_89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8" name="Google Shape;478;g24b5433a55d_0_89"/>
          <p:cNvSpPr txBox="1">
            <a:spLocks noGrp="1"/>
          </p:cNvSpPr>
          <p:nvPr>
            <p:ph type="body" idx="1"/>
          </p:nvPr>
        </p:nvSpPr>
        <p:spPr>
          <a:xfrm>
            <a:off x="497818" y="1246888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Initializing the application: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1"/>
          </a:p>
        </p:txBody>
      </p:sp>
      <p:sp>
        <p:nvSpPr>
          <p:cNvPr id="479" name="Google Shape;479;g24b5433a55d_0_89"/>
          <p:cNvSpPr txBox="1"/>
          <p:nvPr/>
        </p:nvSpPr>
        <p:spPr>
          <a:xfrm>
            <a:off x="5863025" y="1777975"/>
            <a:ext cx="5965500" cy="40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didInit)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didInit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Only runs once per app load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loadDataFromLocalStorage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checkAuthToken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" name="Google Shape;480;g24b5433a55d_0_89"/>
          <p:cNvSpPr txBox="1"/>
          <p:nvPr/>
        </p:nvSpPr>
        <p:spPr>
          <a:xfrm>
            <a:off x="366800" y="1777975"/>
            <a:ext cx="53652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React (Strict Mode) intentionally renders components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twice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development.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some logic must run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per app load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rather than once per component mount, should do: 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b5433a55d_0_144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86" name="Google Shape;486;g24b5433a55d_0_144"/>
          <p:cNvSpPr txBox="1">
            <a:spLocks noGrp="1"/>
          </p:cNvSpPr>
          <p:nvPr>
            <p:ph type="body" idx="1"/>
          </p:nvPr>
        </p:nvSpPr>
        <p:spPr>
          <a:xfrm>
            <a:off x="497818" y="9541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Summary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87" name="Google Shape;487;g24b5433a55d_0_144"/>
          <p:cNvSpPr txBox="1"/>
          <p:nvPr/>
        </p:nvSpPr>
        <p:spPr>
          <a:xfrm>
            <a:off x="497825" y="1612050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 not need to use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calculate something during render.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reset all state with a key.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useCallback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when: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expensive calculations or 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 fetching data with Effects, you need to implement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cleanup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avoid race conditions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Code that runs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because a component was displayed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References</a:t>
            </a:r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497817" y="954171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React Documentation: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https://react.dev/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https://legacy.reactjs.org/docs/hooks-rules.html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Easy Frontend: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https://www.ezfrontend.com/docs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Visual comparison between Function component with useEffect hook and Class component: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https://github.com/przemwo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Q&amp;A</a:t>
            </a:r>
            <a:endParaRPr/>
          </a:p>
        </p:txBody>
      </p:sp>
      <p:pic>
        <p:nvPicPr>
          <p:cNvPr id="499" name="Google Shape;499;p51" descr="Blue letters on a white backgroun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17" y="1423987"/>
            <a:ext cx="108394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62" y="1243546"/>
            <a:ext cx="3452510" cy="3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8030" y="1621834"/>
            <a:ext cx="4690837" cy="296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912832" y="5329689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6647205" y="5329727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sp>
        <p:nvSpPr>
          <p:cNvPr id="166" name="Google Shape;166;p5"/>
          <p:cNvSpPr txBox="1"/>
          <p:nvPr/>
        </p:nvSpPr>
        <p:spPr>
          <a:xfrm>
            <a:off x="912825" y="1802137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Stateful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Retain internal state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lifecycle interaction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easy to test logic</a:t>
            </a: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647200" y="1802125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state, no lifecycle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reuse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test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73" name="Google Shape;173;p6"/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74" name="Google Shape;174;p6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we saw here?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Javascript is function programming.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become more complex and difficult to maintain and test.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have lifecycle functions can cause confusion</a:t>
              </a:r>
              <a:r>
                <a:rPr lang="en-US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Functions that enhance </a:t>
              </a:r>
              <a:r>
                <a:rPr lang="en-US" sz="2000" b="1" i="1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</a:t>
              </a: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with state maintaining and side-effects capabilities.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Introduce in React 16.8.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b="1"/>
              <a:t>What is Hooks?</a:t>
            </a:r>
            <a:endParaRPr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86" name="Google Shape;186;p7"/>
          <p:cNvGrpSpPr/>
          <p:nvPr/>
        </p:nvGrpSpPr>
        <p:grpSpPr>
          <a:xfrm>
            <a:off x="792519" y="1356129"/>
            <a:ext cx="9646681" cy="2855345"/>
            <a:chOff x="707140" y="1046494"/>
            <a:chExt cx="9646681" cy="2855345"/>
          </a:xfrm>
        </p:grpSpPr>
        <p:sp>
          <p:nvSpPr>
            <p:cNvPr id="187" name="Google Shape;187;p7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hooks can 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1495421" y="1563639"/>
              <a:ext cx="8858400" cy="23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Simple and reduce many lines of codes.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Reuse code.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Let us use state in function components.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no longer stateless now.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444" y="421147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Introduce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2460</Words>
  <Application>Microsoft Office PowerPoint</Application>
  <PresentationFormat>Widescreen</PresentationFormat>
  <Paragraphs>521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Lato Light</vt:lpstr>
      <vt:lpstr>Lato Black</vt:lpstr>
      <vt:lpstr>Calibri</vt:lpstr>
      <vt:lpstr>Lato</vt:lpstr>
      <vt:lpstr>Fira Code</vt:lpstr>
      <vt:lpstr>Courier New</vt:lpstr>
      <vt:lpstr>Office Theme</vt:lpstr>
      <vt:lpstr>React Hooks at a glance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PowerPoint Presentation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PowerPoint Presentation</vt:lpstr>
      <vt:lpstr>Custom hooks</vt:lpstr>
      <vt:lpstr>Custom hooks</vt:lpstr>
      <vt:lpstr>PowerPoint Presentation</vt:lpstr>
      <vt:lpstr>Some additional hooks</vt:lpstr>
      <vt:lpstr>Some additional hooks</vt:lpstr>
      <vt:lpstr>Some additional hooks</vt:lpstr>
      <vt:lpstr>PowerPoint Presentation</vt:lpstr>
      <vt:lpstr>Rules of hooks</vt:lpstr>
      <vt:lpstr>PowerPoint Presentation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References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5</cp:revision>
  <dcterms:created xsi:type="dcterms:W3CDTF">2023-05-13T08:39:31Z</dcterms:created>
  <dcterms:modified xsi:type="dcterms:W3CDTF">2023-06-02T10:11:30Z</dcterms:modified>
</cp:coreProperties>
</file>